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04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33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43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0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70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723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81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46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921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89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0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3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F7AA-741D-4E48-9EF5-DA7FADF17E4E}" type="datetimeFigureOut">
              <a:rPr lang="en-US" smtClean="0"/>
              <a:t>04/03/12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CA414-D0D5-7E45-9125-5AB7E6AEA20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46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k.git-scm.com/3_basic_branching_and_merging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GIT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Uma Pequena Introdu</a:t>
            </a:r>
            <a:r>
              <a:rPr lang="pt-BR" dirty="0" smtClean="0"/>
              <a:t>ção ao GIT</a:t>
            </a:r>
          </a:p>
          <a:p>
            <a:r>
              <a:rPr lang="pt-BR" b="1" dirty="0" smtClean="0"/>
              <a:t>Rodrigo Sol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69543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o </a:t>
            </a:r>
            <a:r>
              <a:rPr lang="pt-BR" dirty="0" err="1" smtClean="0"/>
              <a:t>git</a:t>
            </a:r>
            <a:r>
              <a:rPr lang="pt-BR" dirty="0" smtClean="0"/>
              <a:t> no Windows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Baixe o </a:t>
            </a:r>
            <a:r>
              <a:rPr lang="pt-BR" b="1" dirty="0" err="1" smtClean="0"/>
              <a:t>git</a:t>
            </a:r>
            <a:r>
              <a:rPr lang="pt-BR" b="1" dirty="0" smtClean="0"/>
              <a:t> for </a:t>
            </a:r>
            <a:r>
              <a:rPr lang="pt-BR" b="1" dirty="0" err="1" smtClean="0"/>
              <a:t>windows</a:t>
            </a:r>
            <a:endParaRPr lang="pt-BR" b="1" dirty="0" smtClean="0"/>
          </a:p>
          <a:p>
            <a:pPr lvl="1"/>
            <a:r>
              <a:rPr lang="pl-PL" b="1" dirty="0" smtClean="0"/>
              <a:t>http://</a:t>
            </a:r>
            <a:r>
              <a:rPr lang="pl-PL" b="1" dirty="0" err="1" smtClean="0"/>
              <a:t>code.google.com</a:t>
            </a:r>
            <a:r>
              <a:rPr lang="pl-PL" b="1" dirty="0" smtClean="0"/>
              <a:t>/p/</a:t>
            </a:r>
            <a:r>
              <a:rPr lang="pl-PL" b="1" dirty="0" err="1" smtClean="0"/>
              <a:t>msysgit</a:t>
            </a:r>
            <a:r>
              <a:rPr lang="pl-PL" b="1" dirty="0" smtClean="0"/>
              <a:t>/</a:t>
            </a:r>
            <a:r>
              <a:rPr lang="pl-PL" b="1" dirty="0" err="1" smtClean="0"/>
              <a:t>downloads</a:t>
            </a:r>
            <a:r>
              <a:rPr lang="pl-PL" b="1" dirty="0" smtClean="0"/>
              <a:t>/list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75203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4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2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6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2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5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2300"/>
            <a:ext cx="70866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2740" y="2538964"/>
            <a:ext cx="6045540" cy="1143000"/>
          </a:xfrm>
        </p:spPr>
        <p:txBody>
          <a:bodyPr/>
          <a:lstStyle/>
          <a:p>
            <a:r>
              <a:rPr lang="pt-BR" dirty="0" smtClean="0"/>
              <a:t>Controle de Vers</a:t>
            </a:r>
            <a:r>
              <a:rPr lang="pt-BR" dirty="0" smtClean="0"/>
              <a:t>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96" y="61200"/>
            <a:ext cx="279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github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65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92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Gera</a:t>
            </a:r>
            <a:r>
              <a:rPr lang="pt-BR" dirty="0" smtClean="0"/>
              <a:t>ção das Chaves SSH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24000"/>
            <a:ext cx="7086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a Chave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Entre no diret</a:t>
            </a:r>
            <a:r>
              <a:rPr lang="pt-BR" dirty="0" smtClean="0"/>
              <a:t>ório .</a:t>
            </a:r>
            <a:r>
              <a:rPr lang="pt-BR" dirty="0" err="1" smtClean="0"/>
              <a:t>ssh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Crie a chave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1614"/>
            <a:ext cx="9144000" cy="817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678"/>
            <a:ext cx="9144000" cy="16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94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Definindo uma senha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768"/>
            <a:ext cx="9144000" cy="10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92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0"/>
            <a:ext cx="9144000" cy="53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1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145"/>
            <a:ext cx="8229600" cy="1143000"/>
          </a:xfrm>
        </p:spPr>
        <p:txBody>
          <a:bodyPr/>
          <a:lstStyle/>
          <a:p>
            <a:r>
              <a:rPr lang="pt-BR" dirty="0" smtClean="0"/>
              <a:t>Adicionando sua chave ao </a:t>
            </a:r>
            <a:r>
              <a:rPr lang="pt-BR" dirty="0" err="1" smtClean="0"/>
              <a:t>github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0975"/>
            <a:ext cx="8229600" cy="4525963"/>
          </a:xfrm>
        </p:spPr>
        <p:txBody>
          <a:bodyPr/>
          <a:lstStyle/>
          <a:p>
            <a:r>
              <a:rPr lang="pt-BR" dirty="0" smtClean="0"/>
              <a:t>Crie uma conta gratuita no </a:t>
            </a:r>
            <a:r>
              <a:rPr lang="pt-BR" dirty="0" err="1" smtClean="0"/>
              <a:t>github</a:t>
            </a:r>
            <a:endParaRPr lang="pt-BR" dirty="0" smtClean="0"/>
          </a:p>
          <a:p>
            <a:r>
              <a:rPr lang="en-US" dirty="0" smtClean="0"/>
              <a:t>F</a:t>
            </a:r>
            <a:r>
              <a:rPr lang="pt-BR" dirty="0" smtClean="0"/>
              <a:t>a</a:t>
            </a:r>
            <a:r>
              <a:rPr lang="pt-BR" dirty="0" smtClean="0"/>
              <a:t>ça o </a:t>
            </a:r>
            <a:r>
              <a:rPr lang="pt-BR" dirty="0" err="1" smtClean="0"/>
              <a:t>login</a:t>
            </a:r>
            <a:endParaRPr lang="pt-BR" dirty="0" smtClean="0"/>
          </a:p>
          <a:p>
            <a:r>
              <a:rPr lang="pt-BR" dirty="0" smtClean="0"/>
              <a:t>Clique em “</a:t>
            </a:r>
            <a:r>
              <a:rPr lang="pt-BR" dirty="0" err="1" smtClean="0"/>
              <a:t>Account</a:t>
            </a:r>
            <a:r>
              <a:rPr lang="pt-BR" dirty="0" smtClean="0"/>
              <a:t> Settings”</a:t>
            </a:r>
          </a:p>
          <a:p>
            <a:r>
              <a:rPr lang="pt-BR" dirty="0" smtClean="0"/>
              <a:t>Depois em clique em “SSH </a:t>
            </a:r>
            <a:r>
              <a:rPr lang="pt-BR" dirty="0" err="1" smtClean="0"/>
              <a:t>Public</a:t>
            </a:r>
            <a:r>
              <a:rPr lang="pt-BR" dirty="0" smtClean="0"/>
              <a:t> Keys”</a:t>
            </a:r>
          </a:p>
          <a:p>
            <a:r>
              <a:rPr lang="pt-BR" dirty="0" smtClean="0"/>
              <a:t>Clique em “</a:t>
            </a:r>
            <a:r>
              <a:rPr lang="pt-BR" dirty="0" err="1" smtClean="0"/>
              <a:t>Add</a:t>
            </a:r>
            <a:r>
              <a:rPr lang="pt-BR" dirty="0" smtClean="0"/>
              <a:t> </a:t>
            </a:r>
            <a:r>
              <a:rPr lang="pt-BR" dirty="0" err="1" smtClean="0"/>
              <a:t>another</a:t>
            </a:r>
            <a:r>
              <a:rPr lang="pt-BR" dirty="0" smtClean="0"/>
              <a:t> </a:t>
            </a:r>
            <a:r>
              <a:rPr lang="pt-BR" dirty="0" err="1" smtClean="0"/>
              <a:t>public</a:t>
            </a:r>
            <a:r>
              <a:rPr lang="pt-BR" dirty="0" smtClean="0"/>
              <a:t> </a:t>
            </a:r>
            <a:r>
              <a:rPr lang="pt-BR" dirty="0" err="1" smtClean="0"/>
              <a:t>keys</a:t>
            </a:r>
            <a:r>
              <a:rPr lang="pt-BR" dirty="0" smtClean="0"/>
              <a:t>”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21" y="940475"/>
            <a:ext cx="5067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9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5648"/>
            <a:ext cx="8229600" cy="1126193"/>
          </a:xfrm>
        </p:spPr>
        <p:txBody>
          <a:bodyPr/>
          <a:lstStyle/>
          <a:p>
            <a:r>
              <a:rPr lang="pt-BR" dirty="0" smtClean="0"/>
              <a:t>Abra o arquivo </a:t>
            </a:r>
            <a:r>
              <a:rPr lang="pt-BR" dirty="0" err="1" smtClean="0"/>
              <a:t>id_rsa.pub</a:t>
            </a:r>
            <a:r>
              <a:rPr lang="pt-BR" dirty="0" smtClean="0"/>
              <a:t> em um editor de texto e copie o cont</a:t>
            </a:r>
            <a:r>
              <a:rPr lang="pt-BR" dirty="0" smtClean="0"/>
              <a:t>eúdo para o </a:t>
            </a:r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Copiando a chave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81" y="2531841"/>
            <a:ext cx="6004967" cy="432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0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Digite o seguinte comando: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Funcionou se voc</a:t>
            </a:r>
            <a:r>
              <a:rPr lang="pt-BR" dirty="0" smtClean="0"/>
              <a:t>ê obtiver a seguinte resposta: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2317"/>
            <a:ext cx="9144000" cy="82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9005"/>
            <a:ext cx="9144000" cy="16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5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Digite </a:t>
            </a:r>
            <a:r>
              <a:rPr lang="pt-BR" dirty="0" err="1" smtClean="0"/>
              <a:t>yes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669"/>
            <a:ext cx="9144000" cy="10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4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seus dados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699"/>
            <a:ext cx="9144000" cy="11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70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Centralizado </a:t>
            </a:r>
            <a:r>
              <a:rPr lang="pt-BR" dirty="0" err="1" smtClean="0"/>
              <a:t>x</a:t>
            </a:r>
            <a:r>
              <a:rPr lang="pt-BR" dirty="0" smtClean="0"/>
              <a:t> Distribu</a:t>
            </a:r>
            <a:r>
              <a:rPr lang="pt-BR" dirty="0" smtClean="0"/>
              <a:t>ído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04" y="1353403"/>
            <a:ext cx="1569585" cy="1547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9" y="3388547"/>
            <a:ext cx="2032000" cy="1371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28371" y="2582614"/>
            <a:ext cx="6289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0" dirty="0" err="1" smtClean="0"/>
              <a:t>x</a:t>
            </a:r>
            <a:endParaRPr lang="pt-BR" sz="8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41063"/>
            <a:ext cx="2692103" cy="1580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498" y="1955800"/>
            <a:ext cx="1905000" cy="977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6498" y="3721863"/>
            <a:ext cx="203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03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reposit</a:t>
            </a:r>
            <a:r>
              <a:rPr lang="pt-BR" dirty="0" smtClean="0"/>
              <a:t>ório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Clique em </a:t>
            </a:r>
            <a:r>
              <a:rPr lang="pt-BR" dirty="0" smtClean="0"/>
              <a:t>“new </a:t>
            </a:r>
            <a:r>
              <a:rPr lang="pt-BR" dirty="0" err="1" smtClean="0"/>
              <a:t>repository</a:t>
            </a:r>
            <a:r>
              <a:rPr lang="pt-BR" dirty="0" smtClean="0"/>
              <a:t>”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14" y="2430463"/>
            <a:ext cx="7086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95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reposit</a:t>
            </a:r>
            <a:r>
              <a:rPr lang="pt-BR" dirty="0" smtClean="0"/>
              <a:t>ório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Preencha os seguintes campos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13" y="2292495"/>
            <a:ext cx="5454252" cy="43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52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reposit</a:t>
            </a:r>
            <a:r>
              <a:rPr lang="pt-BR" dirty="0" smtClean="0"/>
              <a:t>ório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8915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280" y="4663652"/>
            <a:ext cx="9004300" cy="1041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" y="3461794"/>
            <a:ext cx="8940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0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0"/>
            <a:ext cx="7728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2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indispens</a:t>
            </a:r>
            <a:r>
              <a:rPr lang="pt-BR" dirty="0" smtClean="0"/>
              <a:t>áveis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</a:t>
            </a:r>
            <a:r>
              <a:rPr lang="pt-BR" dirty="0" smtClean="0"/>
              <a:t>tatus</a:t>
            </a:r>
          </a:p>
          <a:p>
            <a:pPr lvl="1"/>
            <a:r>
              <a:rPr lang="pt-BR" dirty="0" smtClean="0"/>
              <a:t>Mostra o status do index</a:t>
            </a:r>
          </a:p>
          <a:p>
            <a:r>
              <a:rPr lang="en-US" dirty="0" smtClean="0"/>
              <a:t>A</a:t>
            </a:r>
            <a:r>
              <a:rPr lang="pt-BR" dirty="0" err="1" smtClean="0"/>
              <a:t>dd</a:t>
            </a:r>
            <a:endParaRPr lang="pt-BR" dirty="0" smtClean="0"/>
          </a:p>
          <a:p>
            <a:pPr lvl="1"/>
            <a:r>
              <a:rPr lang="pt-BR" dirty="0" err="1" smtClean="0"/>
              <a:t>Adicona</a:t>
            </a:r>
            <a:r>
              <a:rPr lang="pt-BR" dirty="0" smtClean="0"/>
              <a:t> arquivos ao index</a:t>
            </a:r>
          </a:p>
          <a:p>
            <a:r>
              <a:rPr lang="en-US" dirty="0" smtClean="0"/>
              <a:t>C</a:t>
            </a:r>
            <a:r>
              <a:rPr lang="pt-BR" dirty="0" err="1" smtClean="0"/>
              <a:t>ommit</a:t>
            </a:r>
            <a:endParaRPr lang="pt-BR" dirty="0" smtClean="0"/>
          </a:p>
          <a:p>
            <a:pPr lvl="1"/>
            <a:r>
              <a:rPr lang="pt-BR" dirty="0" smtClean="0"/>
              <a:t>Envia as modifica</a:t>
            </a:r>
            <a:r>
              <a:rPr lang="pt-BR" dirty="0" smtClean="0"/>
              <a:t>ções rastreadas do index para o repositório</a:t>
            </a:r>
            <a:endParaRPr lang="pt-BR" dirty="0" smtClean="0"/>
          </a:p>
          <a:p>
            <a:r>
              <a:rPr lang="en-US" dirty="0" smtClean="0"/>
              <a:t>P</a:t>
            </a:r>
            <a:r>
              <a:rPr lang="pt-BR" dirty="0" err="1" smtClean="0"/>
              <a:t>ull</a:t>
            </a:r>
            <a:endParaRPr lang="pt-BR" dirty="0" smtClean="0"/>
          </a:p>
          <a:p>
            <a:pPr lvl="1"/>
            <a:r>
              <a:rPr lang="pt-BR" dirty="0" err="1" smtClean="0"/>
              <a:t>Obtem</a:t>
            </a:r>
            <a:r>
              <a:rPr lang="pt-BR" dirty="0" smtClean="0"/>
              <a:t> a vers</a:t>
            </a:r>
            <a:r>
              <a:rPr lang="pt-BR" dirty="0" smtClean="0"/>
              <a:t>ão mais recente do </a:t>
            </a:r>
            <a:r>
              <a:rPr lang="pt-BR" dirty="0" err="1" smtClean="0"/>
              <a:t>github</a:t>
            </a:r>
            <a:endParaRPr lang="pt-BR" dirty="0" smtClean="0"/>
          </a:p>
          <a:p>
            <a:r>
              <a:rPr lang="en-US" dirty="0" smtClean="0"/>
              <a:t>P</a:t>
            </a:r>
            <a:r>
              <a:rPr lang="pt-BR" dirty="0" err="1" smtClean="0"/>
              <a:t>ush</a:t>
            </a:r>
            <a:endParaRPr lang="pt-BR" dirty="0" smtClean="0"/>
          </a:p>
          <a:p>
            <a:pPr lvl="1"/>
            <a:r>
              <a:rPr lang="pt-BR" dirty="0" smtClean="0"/>
              <a:t>Envia o reposit</a:t>
            </a:r>
            <a:r>
              <a:rPr lang="pt-BR" dirty="0" smtClean="0"/>
              <a:t>ório local para o </a:t>
            </a:r>
            <a:r>
              <a:rPr lang="pt-BR" dirty="0" err="1" smtClean="0"/>
              <a:t>github</a:t>
            </a:r>
            <a:endParaRPr lang="pt-BR" dirty="0" smtClean="0"/>
          </a:p>
          <a:p>
            <a:r>
              <a:rPr lang="en-US" dirty="0" smtClean="0"/>
              <a:t>R</a:t>
            </a:r>
            <a:r>
              <a:rPr lang="pt-BR" dirty="0" smtClean="0"/>
              <a:t>m</a:t>
            </a:r>
          </a:p>
          <a:p>
            <a:pPr lvl="1"/>
            <a:r>
              <a:rPr lang="pt-BR" dirty="0" smtClean="0"/>
              <a:t>Remove um arquivo do reposit</a:t>
            </a:r>
            <a:r>
              <a:rPr lang="pt-BR" dirty="0" smtClean="0"/>
              <a:t>ório</a:t>
            </a:r>
            <a:endParaRPr lang="pt-BR" dirty="0" smtClean="0"/>
          </a:p>
          <a:p>
            <a:pPr lvl="1"/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4880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Caminho Feliz do </a:t>
            </a:r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usu</a:t>
            </a:r>
            <a:r>
              <a:rPr lang="pt-BR" dirty="0" smtClean="0"/>
              <a:t>ário modifica os arquivos que quiser do em seu diretório de trabalho</a:t>
            </a:r>
          </a:p>
          <a:p>
            <a:r>
              <a:rPr lang="pt-BR" dirty="0" smtClean="0"/>
              <a:t> O usuário executa o comando </a:t>
            </a:r>
            <a:r>
              <a:rPr lang="pt-BR" b="1" dirty="0" err="1" smtClean="0"/>
              <a:t>git</a:t>
            </a:r>
            <a:r>
              <a:rPr lang="pt-BR" b="1" dirty="0" smtClean="0"/>
              <a:t> status . </a:t>
            </a:r>
            <a:r>
              <a:rPr lang="en-US" dirty="0" smtClean="0"/>
              <a:t>P</a:t>
            </a:r>
            <a:r>
              <a:rPr lang="pt-BR" dirty="0" smtClean="0"/>
              <a:t>ara ver as modificações no index</a:t>
            </a:r>
          </a:p>
          <a:p>
            <a:r>
              <a:rPr lang="pt-BR" dirty="0" smtClean="0"/>
              <a:t>O usuário executa o comando </a:t>
            </a:r>
            <a:r>
              <a:rPr lang="pt-BR" b="1" dirty="0" err="1" smtClean="0"/>
              <a:t>git</a:t>
            </a:r>
            <a:r>
              <a:rPr lang="pt-BR" b="1" dirty="0" smtClean="0"/>
              <a:t> </a:t>
            </a:r>
            <a:r>
              <a:rPr lang="pt-BR" b="1" dirty="0" err="1" smtClean="0"/>
              <a:t>add</a:t>
            </a:r>
            <a:r>
              <a:rPr lang="pt-BR" b="1" dirty="0" smtClean="0"/>
              <a:t> .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adicionar</a:t>
            </a:r>
            <a:r>
              <a:rPr lang="en-US" dirty="0" smtClean="0"/>
              <a:t> as </a:t>
            </a:r>
            <a:r>
              <a:rPr lang="en-US" dirty="0" err="1" smtClean="0"/>
              <a:t>modificações</a:t>
            </a:r>
            <a:r>
              <a:rPr lang="en-US" dirty="0" smtClean="0"/>
              <a:t> do </a:t>
            </a:r>
            <a:r>
              <a:rPr lang="en-US" dirty="0" err="1" smtClean="0"/>
              <a:t>diretório</a:t>
            </a:r>
            <a:r>
              <a:rPr lang="en-US" dirty="0" smtClean="0"/>
              <a:t> de </a:t>
            </a:r>
            <a:r>
              <a:rPr lang="en-US" dirty="0" err="1" smtClean="0"/>
              <a:t>trabalho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o index</a:t>
            </a:r>
          </a:p>
        </p:txBody>
      </p:sp>
    </p:spTree>
    <p:extLst>
      <p:ext uri="{BB962C8B-B14F-4D97-AF65-F5344CB8AC3E}">
        <p14:creationId xmlns:p14="http://schemas.microsoft.com/office/powerpoint/2010/main" val="797314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Caminho Feliz do </a:t>
            </a:r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executa</a:t>
            </a:r>
            <a:r>
              <a:rPr lang="en-US" dirty="0" smtClean="0"/>
              <a:t> o </a:t>
            </a:r>
            <a:r>
              <a:rPr lang="en-US" dirty="0" err="1" smtClean="0"/>
              <a:t>comando</a:t>
            </a:r>
            <a:r>
              <a:rPr lang="en-US" dirty="0" smtClean="0"/>
              <a:t> </a:t>
            </a:r>
            <a:r>
              <a:rPr lang="en-US" b="1" dirty="0" err="1" smtClean="0"/>
              <a:t>git</a:t>
            </a:r>
            <a:r>
              <a:rPr lang="en-US" b="1" dirty="0" smtClean="0"/>
              <a:t> pull origin master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obter</a:t>
            </a:r>
            <a:r>
              <a:rPr lang="en-US" dirty="0" smtClean="0"/>
              <a:t> a </a:t>
            </a:r>
            <a:r>
              <a:rPr lang="en-US" dirty="0" err="1" smtClean="0"/>
              <a:t>última</a:t>
            </a:r>
            <a:r>
              <a:rPr lang="en-US" dirty="0" smtClean="0"/>
              <a:t> </a:t>
            </a:r>
            <a:r>
              <a:rPr lang="en-US" dirty="0" err="1" smtClean="0"/>
              <a:t>versã</a:t>
            </a:r>
            <a:r>
              <a:rPr lang="en-US" dirty="0" err="1" smtClean="0"/>
              <a:t>o</a:t>
            </a:r>
            <a:r>
              <a:rPr lang="en-US" dirty="0" smtClean="0"/>
              <a:t> dos </a:t>
            </a:r>
            <a:r>
              <a:rPr lang="en-US" dirty="0" err="1" smtClean="0"/>
              <a:t>arquivos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no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O </a:t>
            </a:r>
            <a:r>
              <a:rPr lang="en-US" dirty="0" err="1" smtClean="0"/>
              <a:t>usuário</a:t>
            </a:r>
            <a:r>
              <a:rPr lang="en-US" dirty="0" smtClean="0"/>
              <a:t> </a:t>
            </a:r>
            <a:r>
              <a:rPr lang="en-US" dirty="0" err="1" smtClean="0"/>
              <a:t>executa</a:t>
            </a:r>
            <a:r>
              <a:rPr lang="en-US" dirty="0" smtClean="0"/>
              <a:t> o </a:t>
            </a:r>
            <a:r>
              <a:rPr lang="en-US" dirty="0" err="1" smtClean="0"/>
              <a:t>comando</a:t>
            </a:r>
            <a:r>
              <a:rPr lang="en-US" dirty="0" smtClean="0"/>
              <a:t> </a:t>
            </a:r>
            <a:r>
              <a:rPr lang="en-US" b="1" dirty="0" err="1" smtClean="0"/>
              <a:t>git</a:t>
            </a:r>
            <a:r>
              <a:rPr lang="en-US" b="1" dirty="0" smtClean="0"/>
              <a:t> push origin master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enviar</a:t>
            </a:r>
            <a:r>
              <a:rPr lang="en-US" dirty="0" smtClean="0"/>
              <a:t> as </a:t>
            </a:r>
            <a:r>
              <a:rPr lang="en-US" dirty="0" err="1" smtClean="0"/>
              <a:t>últimas</a:t>
            </a:r>
            <a:r>
              <a:rPr lang="en-US" dirty="0" smtClean="0"/>
              <a:t> </a:t>
            </a:r>
            <a:r>
              <a:rPr lang="en-US" dirty="0" err="1" smtClean="0"/>
              <a:t>modificações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repositório</a:t>
            </a:r>
            <a:r>
              <a:rPr lang="en-US" dirty="0" smtClean="0"/>
              <a:t> local </a:t>
            </a:r>
            <a:r>
              <a:rPr lang="en-US" dirty="0" err="1" smtClean="0"/>
              <a:t>para</a:t>
            </a:r>
            <a:r>
              <a:rPr lang="en-US" dirty="0" smtClean="0"/>
              <a:t> o </a:t>
            </a:r>
            <a:r>
              <a:rPr lang="en-US" dirty="0" err="1" smtClean="0"/>
              <a:t>githut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1274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en-US" dirty="0" smtClean="0"/>
              <a:t>Q</a:t>
            </a:r>
            <a:r>
              <a:rPr lang="pt-BR" dirty="0" err="1" smtClean="0"/>
              <a:t>ue</a:t>
            </a:r>
            <a:r>
              <a:rPr lang="pt-BR" dirty="0" smtClean="0"/>
              <a:t> pode dar Errado?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MERGE!!!</a:t>
            </a:r>
          </a:p>
          <a:p>
            <a:pPr lvl="1"/>
            <a:r>
              <a:rPr lang="pt-BR" dirty="0" smtClean="0"/>
              <a:t>Se o </a:t>
            </a:r>
            <a:r>
              <a:rPr lang="pt-BR" dirty="0" err="1" smtClean="0"/>
              <a:t>git</a:t>
            </a:r>
            <a:r>
              <a:rPr lang="pt-BR" dirty="0" smtClean="0"/>
              <a:t> n</a:t>
            </a:r>
            <a:r>
              <a:rPr lang="pt-BR" dirty="0" smtClean="0"/>
              <a:t>ão for capaz de resolver o merge automaticamente, então o programador deve resolve-lo manualmente</a:t>
            </a:r>
          </a:p>
          <a:p>
            <a:pPr lvl="1"/>
            <a:r>
              <a:rPr lang="en-US" dirty="0" smtClean="0">
                <a:hlinkClick r:id="rId2"/>
              </a:rPr>
              <a:t>http://book.git-scm.com/3_basic_branching_and_merging.html</a:t>
            </a:r>
            <a:endParaRPr lang="en-US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53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en-US" dirty="0" smtClean="0"/>
              <a:t>Q</a:t>
            </a:r>
            <a:r>
              <a:rPr lang="pt-BR" dirty="0" err="1" smtClean="0"/>
              <a:t>ue</a:t>
            </a:r>
            <a:r>
              <a:rPr lang="pt-BR" dirty="0" smtClean="0"/>
              <a:t> pode dar Errado?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MERGE!!!</a:t>
            </a:r>
          </a:p>
          <a:p>
            <a:pPr lvl="1"/>
            <a:r>
              <a:rPr lang="pt-BR" dirty="0" smtClean="0"/>
              <a:t>Ocorre quando o reposit</a:t>
            </a:r>
            <a:r>
              <a:rPr lang="pt-BR" dirty="0" smtClean="0"/>
              <a:t>ório local está desatualizado em relação ao repositório do </a:t>
            </a:r>
            <a:r>
              <a:rPr lang="pt-BR" dirty="0" err="1" smtClean="0"/>
              <a:t>github</a:t>
            </a:r>
            <a:endParaRPr lang="pt-BR" dirty="0" smtClean="0"/>
          </a:p>
          <a:p>
            <a:pPr lvl="1"/>
            <a:r>
              <a:rPr lang="pt-BR" dirty="0" smtClean="0"/>
              <a:t>O comando </a:t>
            </a:r>
            <a:r>
              <a:rPr lang="pt-BR" b="1" dirty="0" err="1" smtClean="0"/>
              <a:t>pull</a:t>
            </a:r>
            <a:r>
              <a:rPr lang="pt-BR" b="1" dirty="0" smtClean="0"/>
              <a:t> </a:t>
            </a:r>
            <a:r>
              <a:rPr lang="pt-BR" dirty="0" smtClean="0"/>
              <a:t> sincroniza os dois repositórios</a:t>
            </a:r>
          </a:p>
          <a:p>
            <a:pPr lvl="1"/>
            <a:r>
              <a:rPr lang="pt-BR" dirty="0" smtClean="0"/>
              <a:t>Quando um mesmo arquivo foi alterado por mais de uma pessoa então ocorre o MERGE</a:t>
            </a:r>
          </a:p>
          <a:p>
            <a:pPr lvl="1"/>
            <a:r>
              <a:rPr lang="pt-BR" dirty="0" smtClean="0"/>
              <a:t>Se as alterações forem em lugares diferentes do mesmo arquivo então o </a:t>
            </a:r>
            <a:r>
              <a:rPr lang="pt-BR" dirty="0" err="1" smtClean="0"/>
              <a:t>git</a:t>
            </a:r>
            <a:r>
              <a:rPr lang="pt-BR" dirty="0" smtClean="0"/>
              <a:t> faz o merge automático e não exige intervenção do usuário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899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73700"/>
          </a:xfrm>
        </p:spPr>
        <p:txBody>
          <a:bodyPr/>
          <a:lstStyle/>
          <a:p>
            <a:r>
              <a:rPr lang="pt-BR" dirty="0" err="1" smtClean="0">
                <a:solidFill>
                  <a:srgbClr val="953735"/>
                </a:solidFill>
              </a:rPr>
              <a:t>Git</a:t>
            </a:r>
            <a:r>
              <a:rPr lang="pt-BR" dirty="0" smtClean="0">
                <a:solidFill>
                  <a:srgbClr val="953735"/>
                </a:solidFill>
              </a:rPr>
              <a:t> </a:t>
            </a:r>
            <a:r>
              <a:rPr lang="pt-BR" dirty="0" err="1" smtClean="0">
                <a:solidFill>
                  <a:srgbClr val="953735"/>
                </a:solidFill>
              </a:rPr>
              <a:t>is</a:t>
            </a:r>
            <a:r>
              <a:rPr lang="pt-BR" dirty="0" smtClean="0">
                <a:solidFill>
                  <a:srgbClr val="953735"/>
                </a:solidFill>
              </a:rPr>
              <a:t> </a:t>
            </a:r>
            <a:r>
              <a:rPr lang="pt-BR" b="1" dirty="0" smtClean="0"/>
              <a:t>a </a:t>
            </a:r>
            <a:r>
              <a:rPr lang="pt-BR" b="1" dirty="0" err="1" smtClean="0"/>
              <a:t>free</a:t>
            </a:r>
            <a:r>
              <a:rPr lang="pt-BR" b="1" dirty="0" smtClean="0"/>
              <a:t> &amp; open </a:t>
            </a:r>
            <a:r>
              <a:rPr lang="pt-BR" b="1" dirty="0" err="1" smtClean="0"/>
              <a:t>source</a:t>
            </a:r>
            <a:r>
              <a:rPr lang="pt-BR" dirty="0" smtClean="0"/>
              <a:t>, </a:t>
            </a:r>
            <a:r>
              <a:rPr lang="pt-BR" b="1" dirty="0" err="1" smtClean="0"/>
              <a:t>distributed</a:t>
            </a:r>
            <a:r>
              <a:rPr lang="pt-BR" dirty="0" smtClean="0"/>
              <a:t> </a:t>
            </a:r>
            <a:r>
              <a:rPr lang="pt-BR" b="1" dirty="0" err="1" smtClean="0"/>
              <a:t>version</a:t>
            </a:r>
            <a:r>
              <a:rPr lang="pt-BR" b="1" dirty="0" smtClean="0"/>
              <a:t> </a:t>
            </a:r>
            <a:r>
              <a:rPr lang="pt-BR" b="1" dirty="0" err="1" smtClean="0"/>
              <a:t>control</a:t>
            </a:r>
            <a:r>
              <a:rPr lang="pt-BR" b="1" dirty="0" smtClean="0"/>
              <a:t> </a:t>
            </a:r>
            <a:r>
              <a:rPr lang="pt-BR" b="1" dirty="0" smtClean="0">
                <a:solidFill>
                  <a:schemeClr val="accent2">
                    <a:lumMod val="75000"/>
                  </a:schemeClr>
                </a:solidFill>
              </a:rPr>
              <a:t>system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designed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handle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everything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small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very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large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projects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with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speed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pt-BR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accent2">
                    <a:lumMod val="75000"/>
                  </a:schemeClr>
                </a:solidFill>
              </a:rPr>
              <a:t>efficiency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64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6617"/>
            <a:ext cx="9144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7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92" y="318919"/>
            <a:ext cx="6751005" cy="63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4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B</a:t>
            </a:r>
            <a:r>
              <a:rPr lang="pt-BR" dirty="0" smtClean="0"/>
              <a:t>ásicos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Diret</a:t>
            </a:r>
            <a:r>
              <a:rPr lang="pt-BR" dirty="0" smtClean="0"/>
              <a:t>ório de Trabalho</a:t>
            </a:r>
            <a:endParaRPr lang="pt-BR" dirty="0" smtClean="0"/>
          </a:p>
          <a:p>
            <a:pPr lvl="1"/>
            <a:r>
              <a:rPr lang="pt-BR" dirty="0" smtClean="0"/>
              <a:t>O diret</a:t>
            </a:r>
            <a:r>
              <a:rPr lang="pt-BR" dirty="0" smtClean="0"/>
              <a:t>ório de trabalho é o diretório que mantém os arquivos que você está trabalhando</a:t>
            </a:r>
          </a:p>
          <a:p>
            <a:r>
              <a:rPr lang="x-none" dirty="0" smtClean="0"/>
              <a:t>Index</a:t>
            </a:r>
          </a:p>
          <a:p>
            <a:pPr lvl="1"/>
            <a:r>
              <a:rPr lang="x-none" dirty="0" smtClean="0"/>
              <a:t>O Index </a:t>
            </a:r>
            <a:r>
              <a:rPr lang="x-none" dirty="0" smtClean="0"/>
              <a:t>é utilizado como uma área intermediária entre o diretório de trabalho e o repositório</a:t>
            </a:r>
            <a:endParaRPr lang="x-none" dirty="0" smtClean="0"/>
          </a:p>
          <a:p>
            <a:r>
              <a:rPr lang="x-none" dirty="0" smtClean="0"/>
              <a:t>Reposit</a:t>
            </a:r>
            <a:r>
              <a:rPr lang="x-none" dirty="0" smtClean="0"/>
              <a:t>ório</a:t>
            </a:r>
          </a:p>
          <a:p>
            <a:pPr lvl="1"/>
            <a:r>
              <a:rPr lang="x-none" dirty="0" smtClean="0"/>
              <a:t>Contém todas as versões de todos as artefatos</a:t>
            </a:r>
            <a:endParaRPr lang="x-none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0587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Reposit</a:t>
            </a:r>
            <a:r>
              <a:rPr lang="pt-BR" dirty="0" smtClean="0"/>
              <a:t>ório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</a:t>
            </a:r>
            <a:r>
              <a:rPr lang="x-none" dirty="0" smtClean="0"/>
              <a:t>it init .</a:t>
            </a:r>
          </a:p>
          <a:p>
            <a:pPr lvl="1"/>
            <a:r>
              <a:rPr lang="en-US" dirty="0" smtClean="0"/>
              <a:t>Initialized empty </a:t>
            </a:r>
            <a:r>
              <a:rPr lang="en-US" dirty="0" err="1" smtClean="0"/>
              <a:t>Git</a:t>
            </a:r>
            <a:r>
              <a:rPr lang="en-US" dirty="0" smtClean="0"/>
              <a:t> repository in /Users/</a:t>
            </a:r>
            <a:r>
              <a:rPr lang="en-US" dirty="0" err="1" smtClean="0"/>
              <a:t>rodrigosol</a:t>
            </a:r>
            <a:r>
              <a:rPr lang="en-US" dirty="0" smtClean="0"/>
              <a:t>/opt/academia/</a:t>
            </a:r>
            <a:r>
              <a:rPr lang="en-US" dirty="0" err="1" smtClean="0"/>
              <a:t>Cursos</a:t>
            </a:r>
            <a:r>
              <a:rPr lang="en-US" dirty="0" smtClean="0"/>
              <a:t>/.</a:t>
            </a:r>
            <a:r>
              <a:rPr lang="en-US" dirty="0" err="1" smtClean="0"/>
              <a:t>git</a:t>
            </a:r>
            <a:r>
              <a:rPr lang="en-US" dirty="0" smtClean="0"/>
              <a:t>/</a:t>
            </a:r>
          </a:p>
          <a:p>
            <a:r>
              <a:rPr lang="en-US" dirty="0" smtClean="0"/>
              <a:t>cd </a:t>
            </a:r>
            <a:r>
              <a:rPr lang="en-US" dirty="0" err="1" smtClean="0"/>
              <a:t>my_repo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6792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1230" y="-5417"/>
            <a:ext cx="7705402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$&gt;</a:t>
            </a:r>
            <a:r>
              <a:rPr lang="en-US" sz="2000" b="1" dirty="0" err="1" smtClean="0"/>
              <a:t>git</a:t>
            </a:r>
            <a:r>
              <a:rPr lang="en-US" sz="2000" b="1" dirty="0" smtClean="0"/>
              <a:t> status</a:t>
            </a:r>
          </a:p>
          <a:p>
            <a:r>
              <a:rPr lang="en-US" sz="2000" dirty="0" smtClean="0"/>
              <a:t># On branch master</a:t>
            </a:r>
          </a:p>
          <a:p>
            <a:r>
              <a:rPr lang="en-US" sz="2000" dirty="0" smtClean="0"/>
              <a:t># Your branch is behind 'origin/master' by 11 commits, and can be fast-forwarded.</a:t>
            </a:r>
          </a:p>
          <a:p>
            <a:r>
              <a:rPr lang="en-US" sz="2000" dirty="0" smtClean="0"/>
              <a:t>#</a:t>
            </a:r>
          </a:p>
          <a:p>
            <a:r>
              <a:rPr lang="en-US" sz="2000" b="1" dirty="0" smtClean="0"/>
              <a:t># Changes to be committed:</a:t>
            </a:r>
          </a:p>
          <a:p>
            <a:r>
              <a:rPr lang="en-US" sz="2000" dirty="0" smtClean="0"/>
              <a:t>#   (use "</a:t>
            </a:r>
            <a:r>
              <a:rPr lang="en-US" sz="2000" dirty="0" err="1" smtClean="0"/>
              <a:t>git</a:t>
            </a:r>
            <a:r>
              <a:rPr lang="en-US" sz="2000" dirty="0" smtClean="0"/>
              <a:t> reset HEAD &lt;file&gt;..." to </a:t>
            </a:r>
            <a:r>
              <a:rPr lang="en-US" sz="2000" dirty="0" err="1" smtClean="0"/>
              <a:t>unstage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#</a:t>
            </a:r>
          </a:p>
          <a:p>
            <a:r>
              <a:rPr lang="en-US" sz="2000" dirty="0" smtClean="0"/>
              <a:t>#   modified:   </a:t>
            </a:r>
            <a:r>
              <a:rPr lang="en-US" sz="2000" dirty="0" err="1" smtClean="0"/>
              <a:t>daemon.c</a:t>
            </a:r>
            <a:endParaRPr lang="en-US" sz="2000" dirty="0" smtClean="0"/>
          </a:p>
          <a:p>
            <a:r>
              <a:rPr lang="en-US" sz="2000" dirty="0" smtClean="0"/>
              <a:t>#</a:t>
            </a:r>
          </a:p>
          <a:p>
            <a:r>
              <a:rPr lang="en-US" sz="2000" b="1" dirty="0" smtClean="0"/>
              <a:t># Changed but not updated:</a:t>
            </a:r>
          </a:p>
          <a:p>
            <a:r>
              <a:rPr lang="en-US" sz="2000" dirty="0" smtClean="0"/>
              <a:t>#   (use "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&lt;file&gt;..." to update what will be committed)</a:t>
            </a:r>
          </a:p>
          <a:p>
            <a:r>
              <a:rPr lang="en-US" sz="2000" dirty="0" smtClean="0"/>
              <a:t>#</a:t>
            </a:r>
          </a:p>
          <a:p>
            <a:r>
              <a:rPr lang="en-US" sz="2000" dirty="0" smtClean="0"/>
              <a:t>#   modified:   </a:t>
            </a:r>
            <a:r>
              <a:rPr lang="en-US" sz="2000" dirty="0" err="1" smtClean="0"/>
              <a:t>grep.c</a:t>
            </a:r>
            <a:endParaRPr lang="en-US" sz="2000" dirty="0" smtClean="0"/>
          </a:p>
          <a:p>
            <a:r>
              <a:rPr lang="en-US" sz="2000" dirty="0" smtClean="0"/>
              <a:t>#   modified:   </a:t>
            </a:r>
            <a:r>
              <a:rPr lang="en-US" sz="2000" dirty="0" err="1" smtClean="0"/>
              <a:t>grep.h</a:t>
            </a:r>
            <a:endParaRPr lang="en-US" sz="2000" dirty="0" smtClean="0"/>
          </a:p>
          <a:p>
            <a:r>
              <a:rPr lang="en-US" sz="2000" dirty="0" smtClean="0"/>
              <a:t>#</a:t>
            </a:r>
          </a:p>
          <a:p>
            <a:r>
              <a:rPr lang="en-US" sz="2000" b="1" dirty="0" smtClean="0"/>
              <a:t># Untracked files:</a:t>
            </a:r>
          </a:p>
          <a:p>
            <a:r>
              <a:rPr lang="en-US" sz="2000" dirty="0" smtClean="0"/>
              <a:t>#   (use "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&lt;file&gt;..." to include in what will be committed)</a:t>
            </a:r>
          </a:p>
          <a:p>
            <a:r>
              <a:rPr lang="en-US" sz="2000" dirty="0" smtClean="0"/>
              <a:t>#</a:t>
            </a:r>
          </a:p>
          <a:p>
            <a:r>
              <a:rPr lang="en-US" sz="2000" dirty="0" smtClean="0"/>
              <a:t>#   </a:t>
            </a:r>
            <a:r>
              <a:rPr lang="en-US" sz="2000" dirty="0" err="1" smtClean="0"/>
              <a:t>blametree</a:t>
            </a:r>
            <a:endParaRPr lang="en-US" sz="2000" dirty="0" smtClean="0"/>
          </a:p>
          <a:p>
            <a:r>
              <a:rPr lang="en-US" sz="2000" dirty="0" smtClean="0"/>
              <a:t>#   </a:t>
            </a:r>
            <a:r>
              <a:rPr lang="en-US" sz="2000" dirty="0" err="1" smtClean="0"/>
              <a:t>blametree-init</a:t>
            </a:r>
            <a:endParaRPr lang="en-US" sz="2000" dirty="0" smtClean="0"/>
          </a:p>
          <a:p>
            <a:r>
              <a:rPr lang="en-US" sz="2000" dirty="0" smtClean="0"/>
              <a:t>#   </a:t>
            </a:r>
            <a:r>
              <a:rPr lang="en-US" sz="2000" dirty="0" err="1" smtClean="0"/>
              <a:t>git-gui</a:t>
            </a:r>
            <a:r>
              <a:rPr lang="en-US" sz="2000" dirty="0" smtClean="0"/>
              <a:t>/</a:t>
            </a:r>
            <a:r>
              <a:rPr lang="en-US" sz="2000" dirty="0" err="1" smtClean="0"/>
              <a:t>git-citool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34351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645</Words>
  <Application>Microsoft Macintosh PowerPoint</Application>
  <PresentationFormat>On-screen Show (4:3)</PresentationFormat>
  <Paragraphs>104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GIT</vt:lpstr>
      <vt:lpstr>Controle de Versão</vt:lpstr>
      <vt:lpstr>Centralizado x Distribuído</vt:lpstr>
      <vt:lpstr>Git is...</vt:lpstr>
      <vt:lpstr>PowerPoint Presentation</vt:lpstr>
      <vt:lpstr>PowerPoint Presentation</vt:lpstr>
      <vt:lpstr>Conceitos Básicos</vt:lpstr>
      <vt:lpstr>Criando um Repositório</vt:lpstr>
      <vt:lpstr>PowerPoint Presentation</vt:lpstr>
      <vt:lpstr>Instalando o git no Windows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</vt:lpstr>
      <vt:lpstr>Geração das Chaves SSH</vt:lpstr>
      <vt:lpstr>Criando a Chave</vt:lpstr>
      <vt:lpstr>Definindo uma senha</vt:lpstr>
      <vt:lpstr>PowerPoint Presentation</vt:lpstr>
      <vt:lpstr>Adicionando sua chave ao github</vt:lpstr>
      <vt:lpstr>Copiando a chave</vt:lpstr>
      <vt:lpstr>Testando...</vt:lpstr>
      <vt:lpstr>Testando...</vt:lpstr>
      <vt:lpstr>Configurando seus dados</vt:lpstr>
      <vt:lpstr>Criando um repositório</vt:lpstr>
      <vt:lpstr>Criando um repositório</vt:lpstr>
      <vt:lpstr>Criando um repositório</vt:lpstr>
      <vt:lpstr>PowerPoint Presentation</vt:lpstr>
      <vt:lpstr>Comandos indispensáveis</vt:lpstr>
      <vt:lpstr>Caminho Feliz do git</vt:lpstr>
      <vt:lpstr>Caminho Feliz do git</vt:lpstr>
      <vt:lpstr>O Que pode dar Errado?</vt:lpstr>
      <vt:lpstr>O Que pode dar Errado?</vt:lpstr>
    </vt:vector>
  </TitlesOfParts>
  <Company>RaroLabs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Rodrigo Sol</dc:creator>
  <cp:lastModifiedBy>Rodrigo Sol</cp:lastModifiedBy>
  <cp:revision>8</cp:revision>
  <dcterms:created xsi:type="dcterms:W3CDTF">2012-03-04T13:38:07Z</dcterms:created>
  <dcterms:modified xsi:type="dcterms:W3CDTF">2012-03-04T14:48:56Z</dcterms:modified>
</cp:coreProperties>
</file>